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1"/>
    <p:sldMasterId id="2147483732" r:id="rId2"/>
    <p:sldMasterId id="2147483733" r:id="rId3"/>
    <p:sldMasterId id="2147483734" r:id="rId4"/>
    <p:sldMasterId id="2147483735" r:id="rId5"/>
    <p:sldMasterId id="2147483736" r:id="rId6"/>
    <p:sldMasterId id="2147483737" r:id="rId7"/>
  </p:sldMasterIdLst>
  <p:notesMasterIdLst>
    <p:notesMasterId r:id="rId100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344" r:id="rId19"/>
    <p:sldId id="345" r:id="rId20"/>
    <p:sldId id="346" r:id="rId21"/>
    <p:sldId id="358" r:id="rId22"/>
    <p:sldId id="359" r:id="rId23"/>
    <p:sldId id="360" r:id="rId24"/>
    <p:sldId id="361" r:id="rId25"/>
    <p:sldId id="347" r:id="rId26"/>
    <p:sldId id="476" r:id="rId27"/>
    <p:sldId id="461" r:id="rId28"/>
    <p:sldId id="462" r:id="rId29"/>
    <p:sldId id="445" r:id="rId30"/>
    <p:sldId id="446" r:id="rId31"/>
    <p:sldId id="447" r:id="rId32"/>
    <p:sldId id="473" r:id="rId33"/>
    <p:sldId id="448" r:id="rId34"/>
    <p:sldId id="449" r:id="rId35"/>
    <p:sldId id="471" r:id="rId36"/>
    <p:sldId id="463" r:id="rId37"/>
    <p:sldId id="464" r:id="rId38"/>
    <p:sldId id="453" r:id="rId39"/>
    <p:sldId id="454" r:id="rId40"/>
    <p:sldId id="455" r:id="rId41"/>
    <p:sldId id="456" r:id="rId42"/>
    <p:sldId id="474" r:id="rId43"/>
    <p:sldId id="477" r:id="rId44"/>
    <p:sldId id="478" r:id="rId45"/>
    <p:sldId id="475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8" r:id="rId68"/>
    <p:sldId id="309" r:id="rId69"/>
    <p:sldId id="310" r:id="rId70"/>
    <p:sldId id="311" r:id="rId71"/>
    <p:sldId id="312" r:id="rId72"/>
    <p:sldId id="313" r:id="rId73"/>
    <p:sldId id="314" r:id="rId74"/>
    <p:sldId id="315" r:id="rId75"/>
    <p:sldId id="316" r:id="rId76"/>
    <p:sldId id="317" r:id="rId77"/>
    <p:sldId id="318" r:id="rId78"/>
    <p:sldId id="319" r:id="rId79"/>
    <p:sldId id="320" r:id="rId80"/>
    <p:sldId id="321" r:id="rId81"/>
    <p:sldId id="322" r:id="rId82"/>
    <p:sldId id="323" r:id="rId83"/>
    <p:sldId id="324" r:id="rId84"/>
    <p:sldId id="325" r:id="rId85"/>
    <p:sldId id="326" r:id="rId86"/>
    <p:sldId id="327" r:id="rId87"/>
    <p:sldId id="328" r:id="rId88"/>
    <p:sldId id="329" r:id="rId89"/>
    <p:sldId id="330" r:id="rId90"/>
    <p:sldId id="331" r:id="rId91"/>
    <p:sldId id="332" r:id="rId92"/>
    <p:sldId id="333" r:id="rId93"/>
    <p:sldId id="334" r:id="rId94"/>
    <p:sldId id="335" r:id="rId95"/>
    <p:sldId id="336" r:id="rId96"/>
    <p:sldId id="337" r:id="rId97"/>
    <p:sldId id="338" r:id="rId98"/>
    <p:sldId id="339" r:id="rId9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8"/>
  </p:normalViewPr>
  <p:slideViewPr>
    <p:cSldViewPr snapToGrid="0">
      <p:cViewPr varScale="1">
        <p:scale>
          <a:sx n="113" d="100"/>
          <a:sy n="113" d="100"/>
        </p:scale>
        <p:origin x="179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103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e311d6a8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7" name="Google Shape;577;g3e311d6a8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7" name="Google Shape;5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e985dd61f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7" name="Google Shape;597;g3e985dd61fd_0_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g3e985dd61fd_0_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5" name="Google Shape;6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2" name="Google Shape;6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7" name="Google Shape;6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8" name="Google Shape;6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4" name="Google Shape;6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8" name="Google Shape;6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3" name="Google Shape;6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b="0" dirty="0"/>
          </a:p>
        </p:txBody>
      </p:sp>
      <p:sp>
        <p:nvSpPr>
          <p:cNvPr id="711" name="Google Shape;7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959AF54E-2086-1176-660E-AAFEDCC44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E520F566-20D2-4E35-C176-80AB8C16C4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E7FE345B-824B-E6A8-41B3-FE39C0BBBF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8953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F370B512-6374-36C1-EBD6-2C71A0711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A42CE337-21BC-6237-6CB5-F91107B8BD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458E133F-7EF6-3CDF-ACCD-249CBC33DD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919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FC8E95B9-8079-4179-9DB4-CEA81F9D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F10D0CE1-226F-1492-5355-F4EC7493F2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E5D6E673-747D-DB34-25B1-8FD9B0BD01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6115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>
          <a:extLst>
            <a:ext uri="{FF2B5EF4-FFF2-40B4-BE49-F238E27FC236}">
              <a16:creationId xmlns:a16="http://schemas.microsoft.com/office/drawing/2014/main" id="{1008C2CA-7C06-47BB-FBD9-3D6F917A7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>
            <a:extLst>
              <a:ext uri="{FF2B5EF4-FFF2-40B4-BE49-F238E27FC236}">
                <a16:creationId xmlns:a16="http://schemas.microsoft.com/office/drawing/2014/main" id="{4C1FF6AE-FCE6-5184-E5FF-DBF9913FB1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>
            <a:extLst>
              <a:ext uri="{FF2B5EF4-FFF2-40B4-BE49-F238E27FC236}">
                <a16:creationId xmlns:a16="http://schemas.microsoft.com/office/drawing/2014/main" id="{7CCE0EB5-8189-39DF-A218-061BD02B0D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57397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1143BF97-9E80-1079-FB2E-CB5E2901B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C208A914-48D7-9597-EFCA-DE5FB113BF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F9FB8A2B-3B0C-0283-E646-CC9703A251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4787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B5CA68DD-2858-031D-C455-48235AF3A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2ECF050E-D0F6-D418-FAE0-C9228F60D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C1176647-B04C-2E3E-3574-35C9113F1E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38335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3" name="Google Shape;713;p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c07532ff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g3c07532ff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0" name="Google Shape;7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1" name="Google Shape;72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32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C02F02CA-257C-7F86-E493-A2016C95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53163AD8-A53D-8408-2BC0-3063E17632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7ECABE58-D481-BDD9-E4CE-5BCFF21DD6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3452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7DFCFEAE-1452-CE89-4ED6-5CFF9C1D4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1DA116C8-B14D-040E-215E-3FC3BB2DD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4D6475E8-56EC-08E9-4C5F-B3C4D71FA8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3443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13516604-DCB6-D161-778C-F2A60368F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69A6978D-1692-ECBE-E155-372F3C9C19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97F17DDF-3626-61F2-31B8-E9357C7943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91911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575D8FD2-D365-6BD9-B2CE-CA1F327EB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EAFAFB93-F410-FE6F-D441-C78A2C738B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6774D74E-B355-04E7-FB78-864935282D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95149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E0D912E5-63B5-C290-348C-F48E49EB5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20255FF9-7CA2-BE36-57D5-2C32DB6A4B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E31C0473-1929-CB13-6D00-39BA8F5EF6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78593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0" name="Google Shape;75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5" name="Google Shape;75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0" name="Google Shape;76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6" name="Google Shape;76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1" name="Google Shape;77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6" name="Google Shape;77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1" name="Google Shape;78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8" name="Google Shape;78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3" name="Google Shape;7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8" name="Google Shape;7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3" name="Google Shape;8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9" name="Google Shape;80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4" name="Google Shape;81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e6fc99cc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9" name="Google Shape;819;g3e6fc99cc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e6fc99ccb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5" name="Google Shape;825;g3e6fc99ccb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e6fc99ccb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1" name="Google Shape;831;g3e6fc99ccb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3e6fc99ccb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7" name="Google Shape;837;g3e6fc99ccb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b0d598f3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3" name="Google Shape;843;g3b0d598f3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4" name="Google Shape;844;g3b0d598f3c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/>
              <a:t>56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e985dd61fd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2" name="Google Shape;852;g3e985dd61fd_0_4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g3e985dd61fd_0_46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57</a:t>
            </a:fld>
            <a:endParaRPr sz="1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e985dd61fd_0_5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g3e985dd61fd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7" name="Google Shape;86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2" name="Google Shape;87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7" name="Google Shape;87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3" name="Google Shape;88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0" name="Google Shape;89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7" name="Google Shape;89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2" name="Google Shape;90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8" name="Google Shape;90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3" name="Google Shape;91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18" name="Google Shape;91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9" name="Google Shape;919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5" name="Google Shape;92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1" name="Google Shape;93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7" name="Google Shape;93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2" name="Google Shape;94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9" name="Google Shape;949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4" name="Google Shape;95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9" name="Google Shape;95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3aaa50201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5" name="Google Shape;965;g3aaa50201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e985dd61fd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1" name="Google Shape;971;g3e985dd61fd_0_7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g3e985dd61fd_0_71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</a:t>
            </a:fld>
            <a:endParaRPr sz="130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3e985dd61f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9" name="Google Shape;979;g3e985dd61fd_0_78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g3e985dd61fd_0_78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</a:t>
            </a:fld>
            <a:endParaRPr sz="130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3e985dd61f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7" name="Google Shape;987;g3e985dd61fd_0_8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g3e985dd61fd_0_85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79</a:t>
            </a:fld>
            <a:endParaRPr sz="130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e985dd61fd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5" name="Google Shape;995;g3e985dd61fd_0_9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g3e985dd61fd_0_9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</a:t>
            </a:fld>
            <a:endParaRPr sz="130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03" name="Google Shape;1003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4" name="Google Shape;1004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0" name="Google Shape;1010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7" name="Google Shape;101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3aaa5f6709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3" name="Google Shape;1023;g3aaa5f6709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3e98529c083_0_11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g3e98529c08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3e98529c083_0_11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g3e98529c083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e98529c083_0_12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3" name="Google Shape;1043;g3e98529c083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3e98529c083_0_13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g3e98529c083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3e98529c083_0_137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g3e98529c083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e98529c083_0_14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g3e98529c083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3e98529c083_0_14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g3e98529c083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3e98529c083_0_15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g3e98529c083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3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24" name="Google Shape;224;p3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6" name="Google Shape;236;p3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1" name="Google Shape;241;p3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57" name="Google Shape;257;p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69" name="Google Shape;269;p4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5" name="Google Shape;275;p4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6" name="Google Shape;276;p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p4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5" name="Google Shape;285;p4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4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4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96" name="Google Shape;296;p4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97" name="Google Shape;297;p4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4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04" name="Google Shape;304;p4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0" name="Google Shape;310;p4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4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4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5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6" name="Google Shape;316;p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5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5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1" name="Google Shape;321;p5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5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5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5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5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5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343" name="Google Shape;343;p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49" name="Google Shape;349;p5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0" name="Google Shape;350;p5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7" name="Google Shape;357;p5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8" name="Google Shape;358;p5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9" name="Google Shape;359;p5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5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5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65" name="Google Shape;365;p5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66" name="Google Shape;366;p5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5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5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73" name="Google Shape;373;p5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6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79" name="Google Shape;379;p6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6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6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6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85" name="Google Shape;385;p6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6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6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0" name="Google Shape;390;p6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6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6" name="Google Shape;396;p6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6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6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6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6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6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6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6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6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6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6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23" name="Google Shape;423;p6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6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6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429" name="Google Shape;429;p6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6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6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7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5" name="Google Shape;435;p7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6" name="Google Shape;436;p7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7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7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2" name="Google Shape;442;p7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3" name="Google Shape;443;p7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4" name="Google Shape;444;p7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5" name="Google Shape;445;p7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7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7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7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7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7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7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6" name="Google Shape;456;p7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57" name="Google Shape;457;p7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7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7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7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7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4" name="Google Shape;464;p7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7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7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7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0" name="Google Shape;470;p7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7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7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5" name="Google Shape;475;p7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6" name="Google Shape;476;p7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7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7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7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1" name="Google Shape;481;p7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7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7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，文字及兩項物件" type="txAndTwoObj">
  <p:cSld name="TEXT_AND_TWO_OBJECTS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7" name="Google Shape;487;p7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8" name="Google Shape;488;p78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9" name="Google Shape;489;p7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7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7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1" name="Google Shape;501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8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1" name="Google Shape;51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區段標題" type="secHead">
  <p:cSld name="SECTION_HEADER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8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8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7" name="Google Shape;517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3" name="Google Shape;523;p8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4" name="Google Shape;524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8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0" name="Google Shape;530;p8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1" name="Google Shape;531;p8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2" name="Google Shape;532;p8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3" name="Google Shape;533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8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4" name="Google Shape;544;p8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5" name="Google Shape;545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8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8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52" name="Google Shape;552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8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8" name="Google Shape;558;p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9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9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4" name="Google Shape;564;p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9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" name="Google Shape;246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" name="Google Shape;247;p3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8" name="Google Shape;248;p3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9" name="Google Shape;249;p3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6" name="Google Shape;326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7" name="Google Shape;327;p5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8" name="Google Shape;328;p5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9" name="Google Shape;329;p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>
            <a:alphaModFix/>
          </a:blip>
          <a:tile tx="0" ty="0" sx="100000" sy="100000" flip="none" algn="tl"/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6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8" name="Google Shape;408;p6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9" name="Google Shape;409;p6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4" name="Google Shape;494;p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6" name="Google Shape;496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7" name="Google Shape;497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0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91"/>
          <p:cNvSpPr txBox="1"/>
          <p:nvPr/>
        </p:nvSpPr>
        <p:spPr>
          <a:xfrm>
            <a:off x="106363" y="1999929"/>
            <a:ext cx="9037500" cy="23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禮儀年甲年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1" u="sng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常年期第二十四</a:t>
            </a:r>
            <a:r>
              <a:rPr lang="zh-TW" sz="5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主日彌撒</a:t>
            </a:r>
            <a:endParaRPr sz="5400" b="1" i="0" u="sng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8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2" name="Google Shape;572;p91"/>
          <p:cNvSpPr txBox="1"/>
          <p:nvPr/>
        </p:nvSpPr>
        <p:spPr>
          <a:xfrm>
            <a:off x="1143000" y="4652963"/>
            <a:ext cx="7315200" cy="171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請關掉手機或轉至振動位置,</a:t>
            </a:r>
            <a:endParaRPr sz="44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 準備好心靈，彌撒即將開始。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91"/>
          <p:cNvSpPr txBox="1"/>
          <p:nvPr/>
        </p:nvSpPr>
        <p:spPr>
          <a:xfrm>
            <a:off x="7527925" y="496888"/>
            <a:ext cx="93027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4" name="Google Shape;574;p91"/>
          <p:cNvSpPr txBox="1"/>
          <p:nvPr/>
        </p:nvSpPr>
        <p:spPr>
          <a:xfrm>
            <a:off x="395288" y="333375"/>
            <a:ext cx="8318500" cy="12001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E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今   日   彌   撒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2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92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1" name="Google Shape;581;p92"/>
          <p:cNvSpPr/>
          <p:nvPr/>
        </p:nvSpPr>
        <p:spPr>
          <a:xfrm>
            <a:off x="503975" y="21382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52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</a:t>
            </a:r>
            <a:r>
              <a:rPr lang="zh-TW" sz="5200" b="1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詠</a:t>
            </a:r>
            <a:endParaRPr sz="52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3200" b="1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zh-TW" sz="3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德 36：18</a:t>
            </a:r>
            <a:r>
              <a:rPr lang="zh-TW" sz="3000">
                <a:solidFill>
                  <a:schemeClr val="dk1"/>
                </a:solidFill>
              </a:rPr>
              <a:t> </a:t>
            </a:r>
            <a:r>
              <a:rPr lang="zh-TW" sz="3000" b="1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sz="30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2" name="Google Shape;582;p92"/>
          <p:cNvSpPr txBox="1">
            <a:spLocks noGrp="1"/>
          </p:cNvSpPr>
          <p:nvPr>
            <p:ph type="title" idx="4294967295"/>
          </p:nvPr>
        </p:nvSpPr>
        <p:spPr>
          <a:xfrm>
            <a:off x="660125" y="5171000"/>
            <a:ext cx="8728500" cy="9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6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上主求祢將平安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6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賜給期待祢的人，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6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使祢的先知們忠貞不移。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60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60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83" name="Google Shape;583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84" name="Google Shape;584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3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93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1" name="Google Shape;591;p93"/>
          <p:cNvSpPr/>
          <p:nvPr/>
        </p:nvSpPr>
        <p:spPr>
          <a:xfrm>
            <a:off x="504000" y="69057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2" name="Google Shape;592;p93"/>
          <p:cNvSpPr txBox="1">
            <a:spLocks noGrp="1"/>
          </p:cNvSpPr>
          <p:nvPr>
            <p:ph type="title" idx="4294967295"/>
          </p:nvPr>
        </p:nvSpPr>
        <p:spPr>
          <a:xfrm>
            <a:off x="457200" y="2480137"/>
            <a:ext cx="8182812" cy="1460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93" name="Google Shape;593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4" name="Google Shape;594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94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</a:t>
            </a:r>
            <a:endParaRPr/>
          </a:p>
        </p:txBody>
      </p:sp>
      <p:sp>
        <p:nvSpPr>
          <p:cNvPr id="601" name="Google Shape;601;p94"/>
          <p:cNvSpPr txBox="1">
            <a:spLocks noGrp="1"/>
          </p:cNvSpPr>
          <p:nvPr>
            <p:ph type="body" idx="1"/>
          </p:nvPr>
        </p:nvSpPr>
        <p:spPr>
          <a:xfrm>
            <a:off x="604837" y="765175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在主內歡樂。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一齊來，歡樂地，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事奉主基督。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阿肋路亞，阿肋路亞，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歡樂地事奉！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阿肋路亞，阿肋路亞，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歡樂地事奉！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602" name="Google Shape;602;p94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 </a:t>
            </a: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of 1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95"/>
          <p:cNvSpPr txBox="1">
            <a:spLocks noGrp="1"/>
          </p:cNvSpPr>
          <p:nvPr>
            <p:ph type="title" idx="4294967295"/>
          </p:nvPr>
        </p:nvSpPr>
        <p:spPr>
          <a:xfrm>
            <a:off x="498475" y="265113"/>
            <a:ext cx="8105775" cy="114776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致     候     詞</a:t>
            </a:r>
            <a:endParaRPr/>
          </a:p>
        </p:txBody>
      </p:sp>
      <p:sp>
        <p:nvSpPr>
          <p:cNvPr id="608" name="Google Shape;608;p95"/>
          <p:cNvSpPr txBox="1"/>
          <p:nvPr/>
        </p:nvSpPr>
        <p:spPr>
          <a:xfrm>
            <a:off x="1116013" y="1954213"/>
            <a:ext cx="6985000" cy="212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因父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及聖神之名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5"/>
          <p:cNvSpPr txBox="1"/>
          <p:nvPr/>
        </p:nvSpPr>
        <p:spPr>
          <a:xfrm>
            <a:off x="1111250" y="4724400"/>
            <a:ext cx="5548313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96"/>
          <p:cNvSpPr txBox="1"/>
          <p:nvPr/>
        </p:nvSpPr>
        <p:spPr>
          <a:xfrm>
            <a:off x="179400" y="661362"/>
            <a:ext cx="8796600" cy="541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主禮：願天父的慈愛，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基督的聖寵，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聖神的恩賜，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與你們同在。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全體：也與你的心靈同在。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7"/>
          <p:cNvSpPr txBox="1"/>
          <p:nvPr/>
        </p:nvSpPr>
        <p:spPr>
          <a:xfrm>
            <a:off x="251460" y="0"/>
            <a:ext cx="8321040" cy="720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各位教友，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現在我們大家認罪，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虔誠地舉行聖祭。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4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(靜默片刻)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8"/>
          <p:cNvSpPr/>
          <p:nvPr/>
        </p:nvSpPr>
        <p:spPr>
          <a:xfrm>
            <a:off x="917575" y="476250"/>
            <a:ext cx="7615238" cy="586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全體: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我向全能的天主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和各位教友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承認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我在思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言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行為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上的過失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99"/>
          <p:cNvSpPr txBox="1"/>
          <p:nvPr/>
        </p:nvSpPr>
        <p:spPr>
          <a:xfrm>
            <a:off x="341100" y="44450"/>
            <a:ext cx="8707200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我的重罪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為此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懇請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終身童貞聖母瑪利亞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天使聖人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和你們各位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為我祈求上主，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我們的天主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00"/>
          <p:cNvSpPr txBox="1"/>
          <p:nvPr/>
        </p:nvSpPr>
        <p:spPr>
          <a:xfrm>
            <a:off x="395288" y="333375"/>
            <a:ext cx="83820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願全能的天主垂憐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我們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赦免我們的罪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使我們得到永生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100"/>
          <p:cNvSpPr/>
          <p:nvPr/>
        </p:nvSpPr>
        <p:spPr>
          <a:xfrm>
            <a:off x="552450" y="5753100"/>
            <a:ext cx="6378575" cy="105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 們。 </a:t>
            </a:r>
            <a:endParaRPr sz="6000" b="1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01"/>
          <p:cNvSpPr txBox="1"/>
          <p:nvPr/>
        </p:nvSpPr>
        <p:spPr>
          <a:xfrm>
            <a:off x="1447800" y="115888"/>
            <a:ext cx="7391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101"/>
          <p:cNvSpPr txBox="1"/>
          <p:nvPr/>
        </p:nvSpPr>
        <p:spPr>
          <a:xfrm>
            <a:off x="3492500" y="6354763"/>
            <a:ext cx="18415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01"/>
          <p:cNvSpPr txBox="1"/>
          <p:nvPr/>
        </p:nvSpPr>
        <p:spPr>
          <a:xfrm>
            <a:off x="7792279" y="6278362"/>
            <a:ext cx="135172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垂憐經</a:t>
            </a:r>
            <a:b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034368C0-83C6-AC3A-84F5-93D3E7C275DC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533F84F4-2C70-4DC6-EBD9-46F2550DF0CB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主、天主、天上的君王、全能的天主聖父， 我們為了祢無上的光榮， 讚美祢、稱頌祢、朝拜祢、顯揚祢、感謝祢。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375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EFAB2-8453-FE7B-F851-91E89A0F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7B4950B1-4C93-7688-4E2F-D94BE0DC5267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CBAE4A96-0995-3232-5DA2-A61721098BD7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主、耶穌基督、獨生子； 主、天主、天主的羔羊，聖父之子； 除免世罪者，求祢垂憐我們。 除免世罪者，求祢俯聽我們的祈禱。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198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BF328-AA1C-4E73-1276-AA1826907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57BB263E-5560-0DEF-9F1D-94E1DA2CD3EA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82A6BDA4-FA4A-48E9-7C1F-E8F2D2C189FF}"/>
              </a:ext>
            </a:extLst>
          </p:cNvPr>
          <p:cNvSpPr txBox="1"/>
          <p:nvPr/>
        </p:nvSpPr>
        <p:spPr>
          <a:xfrm>
            <a:off x="381000" y="1392740"/>
            <a:ext cx="8382000" cy="467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algn="ctr">
              <a:lnSpc>
                <a:spcPct val="120000"/>
              </a:lnSpc>
              <a:buSzPts val="6000"/>
            </a:pP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坐在聖父之右者，求祢垂憐我們； 因為只有祢是聖的，只有祢是主，只有祢是至高無上的。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</p:txBody>
      </p:sp>
    </p:spTree>
    <p:extLst>
      <p:ext uri="{BB962C8B-B14F-4D97-AF65-F5344CB8AC3E}">
        <p14:creationId xmlns:p14="http://schemas.microsoft.com/office/powerpoint/2010/main" val="2340934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938CB-6DAF-A4A4-2408-F897C8D70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32518F7D-E688-F786-3919-A20AD7CEA70B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2618942B-D37B-7D86-88D1-A4A96AAC0FAD}"/>
              </a:ext>
            </a:extLst>
          </p:cNvPr>
          <p:cNvSpPr txBox="1"/>
          <p:nvPr/>
        </p:nvSpPr>
        <p:spPr>
          <a:xfrm>
            <a:off x="381000" y="1392740"/>
            <a:ext cx="8382000" cy="561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耶穌基督，祢和聖神，同享天主聖父的光榮。阿們，阿們。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  <a:p>
            <a:pPr lvl="0"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62542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05"/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集     禱     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05"/>
          <p:cNvSpPr txBox="1"/>
          <p:nvPr/>
        </p:nvSpPr>
        <p:spPr>
          <a:xfrm>
            <a:off x="323850" y="1104901"/>
            <a:ext cx="8351838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………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祂和祢及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永生永王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0"/>
          <p:cNvSpPr txBox="1">
            <a:spLocks noGrp="1"/>
          </p:cNvSpPr>
          <p:nvPr>
            <p:ph type="title" idx="4294967295"/>
          </p:nvPr>
        </p:nvSpPr>
        <p:spPr>
          <a:xfrm>
            <a:off x="0" y="188640"/>
            <a:ext cx="8169275" cy="1359173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聖   道   禮   儀</a:t>
            </a:r>
            <a:endParaRPr sz="7200" b="1">
              <a:solidFill>
                <a:srgbClr val="E80000"/>
              </a:solidFill>
            </a:endParaRPr>
          </a:p>
        </p:txBody>
      </p:sp>
      <p:sp>
        <p:nvSpPr>
          <p:cNvPr id="572" name="Google Shape;572;p10"/>
          <p:cNvSpPr txBox="1"/>
          <p:nvPr/>
        </p:nvSpPr>
        <p:spPr>
          <a:xfrm>
            <a:off x="539750" y="1773238"/>
            <a:ext cx="8064600" cy="337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</a:t>
            </a:r>
            <a:r>
              <a:rPr lang="zh-TW" altLang="en-US" sz="66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經 一</a:t>
            </a:r>
            <a:endParaRPr lang="en-US" altLang="zh-TW" sz="6600" b="1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恭讀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《</a:t>
            </a:r>
            <a:r>
              <a:rPr lang="ja-JP" altLang="en-US" sz="480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德訓篇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》</a:t>
            </a:r>
            <a:endParaRPr sz="48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0F55-97AC-4CB1-E26A-172F8E3D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3EF92-6666-4407-DBB6-50174DF6FD61}"/>
              </a:ext>
            </a:extLst>
          </p:cNvPr>
          <p:cNvSpPr txBox="1"/>
          <p:nvPr/>
        </p:nvSpPr>
        <p:spPr>
          <a:xfrm>
            <a:off x="340226" y="365709"/>
            <a:ext cx="847578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忿恨與生氣，二者都是可憎惡的，罪人却常常如此。報仇的人，必要遭遇到上的報復，上主必要保留他的罪。你要寬恕你隣人的過錯；這樣，你祈禱的時候，你的罪惡也會得到赦免。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C693BA60-9536-BCA8-DFF3-AAF38FD51809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711453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981B-F6D2-9CCF-E628-983F3B0A8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66C5-CC0F-D4EF-4A82-93F868C89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8C232-980B-2343-9A56-A350725E20B1}"/>
              </a:ext>
            </a:extLst>
          </p:cNvPr>
          <p:cNvSpPr txBox="1"/>
          <p:nvPr/>
        </p:nvSpPr>
        <p:spPr>
          <a:xfrm>
            <a:off x="340226" y="365709"/>
            <a:ext cx="8475783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一個人如果對別人懷怒，怎能向上主求饒呢？對同類的人沒有慈愛，怎能為自己的罪過求赦免呢？他既是血肉之人，竟然懷怒，而向天主求赦罪之恩，誰能赦免他的罪呢？你要記得最後的結局，而停止仇恨；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  <a:p>
            <a:pPr algn="just"/>
            <a:endParaRPr lang="zh-CN" altLang="en-US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0D4C7009-A6BE-DBFE-F76A-79CB7B7A4454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697605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BB47A-4DD0-FE82-26D7-D7BEF58A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3D00-3DB4-B01C-8431-AB7866493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F6DFBA-A36A-433C-95DD-31E9B6239956}"/>
              </a:ext>
            </a:extLst>
          </p:cNvPr>
          <p:cNvSpPr txBox="1"/>
          <p:nvPr/>
        </p:nvSpPr>
        <p:spPr>
          <a:xfrm>
            <a:off x="340226" y="365709"/>
            <a:ext cx="847578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你要記得腐爛與死亡，而遵照誡命生活。你要記得天主的誡命，不要向人發怒；你要記得至高者的盟約，寬恕別人的過錯。</a:t>
            </a:r>
            <a:endParaRPr lang="zh-CN" altLang="en-US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AA6BAA71-1695-7B75-5631-53827F7549E3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dirty="0">
                <a:solidFill>
                  <a:schemeClr val="accent2"/>
                </a:solidFill>
              </a:rPr>
              <a:t>3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n-US" altLang="zh-TW" sz="2400" dirty="0">
                <a:solidFill>
                  <a:schemeClr val="accent2"/>
                </a:solidFill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854939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09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110"/>
          <p:cNvSpPr txBox="1"/>
          <p:nvPr/>
        </p:nvSpPr>
        <p:spPr>
          <a:xfrm>
            <a:off x="220819" y="2681248"/>
            <a:ext cx="8496300" cy="1130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7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12900" lvl="0" indent="-1612900">
              <a:buSzPts val="7200"/>
            </a:pPr>
            <a:r>
              <a:rPr lang="zh-TW" sz="6500" b="1" i="0" u="none" strike="noStrike" cap="none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答</a:t>
            </a:r>
            <a:r>
              <a:rPr lang="zh-TW" altLang="en-US" sz="6500" b="1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：上主富於仁慈寬恕，極其慈悲，不輕易發怒。</a:t>
            </a:r>
            <a:r>
              <a:rPr lang="en-US" altLang="zh-TW" sz="3200" b="1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x2</a:t>
            </a:r>
            <a:endParaRPr sz="6500" b="1" i="0" u="none" strike="noStrike" cap="none" dirty="0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/>
          <p:cNvSpPr txBox="1"/>
          <p:nvPr/>
        </p:nvSpPr>
        <p:spPr>
          <a:xfrm>
            <a:off x="209394" y="2586750"/>
            <a:ext cx="8797445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一、 我的靈魂，請歌頌上主；我的五內，讚美他的聖名。我的心靈，請歌頌上主，不要忘記他的一切恩寵。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</a:t>
            </a:r>
            <a:r>
              <a:rPr lang="zh-TW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zh-TW" altLang="en-US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Microsoft YaHei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上主富於仁慈寬恕，極其慈悲，不輕易發怒。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9266854A-9E57-5036-BD4B-FAB022276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77B0D862-1042-B917-F852-27E1485608B6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二、 他赦免你所有的罪行；治瘉了你各種的病症；他救你脫離陰間，給你仁愛和慈悲的榮冠。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上主富於仁慈寬恕，極其慈悲，不輕易發怒。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9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2029C982-CD96-9F88-C15B-FD2C9434D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9BBB57F6-BBF5-3982-5621-38D92C53F992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三、 他絕不長期責問，也不會永遠氣憤。我們犯罪，他沒懲罰我們，我們作孽，他沒報復我們。 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上主富於仁慈寬恕，極其慈悲，不輕易發怒。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9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F460132D-F68A-6E7D-C8CA-149DE042A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8ECAF043-2A3F-B3A3-EE0A-E692A38FF611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四、 天離地有多麼高，他的慈愛也多麼深厚；東離西有多麼遠，他使罪過離我們也多麼遠。 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上主富於仁慈寬恕，極其慈悲，不輕易發怒。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267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>
          <a:extLst>
            <a:ext uri="{FF2B5EF4-FFF2-40B4-BE49-F238E27FC236}">
              <a16:creationId xmlns:a16="http://schemas.microsoft.com/office/drawing/2014/main" id="{FC39AC89-9627-1022-342B-A1BFAA09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0">
            <a:extLst>
              <a:ext uri="{FF2B5EF4-FFF2-40B4-BE49-F238E27FC236}">
                <a16:creationId xmlns:a16="http://schemas.microsoft.com/office/drawing/2014/main" id="{E0382DFD-73E6-7078-272F-86BA16133CB1}"/>
              </a:ext>
            </a:extLst>
          </p:cNvPr>
          <p:cNvSpPr txBox="1"/>
          <p:nvPr/>
        </p:nvSpPr>
        <p:spPr>
          <a:xfrm>
            <a:off x="165489" y="1614212"/>
            <a:ext cx="8813022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54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5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endParaRPr lang="en-US" altLang="zh-TW" sz="5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恭讀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《</a:t>
            </a: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 聖保祿宗徒致羅馬人書 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》</a:t>
            </a:r>
            <a:endParaRPr sz="46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0197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01A7A2F-04AC-B862-C444-713ABF43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D0787229-18A0-460B-B0EC-CE9399F24910}"/>
              </a:ext>
            </a:extLst>
          </p:cNvPr>
          <p:cNvSpPr txBox="1"/>
          <p:nvPr/>
        </p:nvSpPr>
        <p:spPr>
          <a:xfrm>
            <a:off x="396150" y="192001"/>
            <a:ext cx="8351700" cy="5770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弟兄們：我們中間沒有一個人為自己而活，也沒有一個人為自己而死亡。因為我們若是活着，是為主而活；我們若是死了，是為主而死。所以我們或生或死，都屬於主。</a:t>
            </a:r>
            <a:endParaRPr lang="zh-TW" altLang="en-US" sz="48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C63858E2-44EE-3460-898D-924E2C631636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11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A605D3C-C199-FB65-BC3B-8D741A0B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F0B98F9B-CCA6-73A8-1DEA-93A581B508AC}"/>
              </a:ext>
            </a:extLst>
          </p:cNvPr>
          <p:cNvSpPr txBox="1"/>
          <p:nvPr/>
        </p:nvSpPr>
        <p:spPr>
          <a:xfrm>
            <a:off x="396150" y="192001"/>
            <a:ext cx="8351700" cy="281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因為基督死而復活，便是為作生者和死者的主。</a:t>
            </a:r>
            <a:endParaRPr lang="zh-TW" altLang="en-US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17AD7FD7-F07F-05D6-A259-3619E4BFBE57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02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14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5"/>
          <p:cNvSpPr/>
          <p:nvPr/>
        </p:nvSpPr>
        <p:spPr>
          <a:xfrm>
            <a:off x="393739" y="908720"/>
            <a:ext cx="8351700" cy="3786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福  音  前  歡  呼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imes New Roman"/>
              <a:buNone/>
            </a:pP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8000"/>
              <a:buFont typeface="DFKai-SB"/>
              <a:buNone/>
            </a:pPr>
            <a:r>
              <a:rPr lang="zh-TW" sz="8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阿肋路亞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16"/>
          <p:cNvSpPr/>
          <p:nvPr/>
        </p:nvSpPr>
        <p:spPr>
          <a:xfrm>
            <a:off x="313614" y="256084"/>
            <a:ext cx="8491500" cy="597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Times New Roman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福     音</a:t>
            </a:r>
            <a:endParaRPr sz="6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 dirty="0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主禮：恭讀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altLang="en-US" sz="6000" dirty="0">
                <a:latin typeface="DFKai-SB"/>
                <a:ea typeface="DFKai-SB"/>
                <a:cs typeface="DFKai-SB"/>
                <a:sym typeface="DFKai-SB"/>
              </a:rPr>
              <a:t>瑪竇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福音</a:t>
            </a: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全體：主願光榮歸於祢</a:t>
            </a:r>
            <a:endParaRPr sz="6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/>
          <p:cNvSpPr/>
          <p:nvPr/>
        </p:nvSpPr>
        <p:spPr>
          <a:xfrm>
            <a:off x="326231" y="18009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那時，伯鐸前來對耶穌說：「主啊！如果我的弟兄得罪了我，我該寬恕他多少次呢？七次夠了嗎？」耶穌對他說：「我對你說：不是七次，而是七十個七次。因此，天國好比一個君王，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A642FC03-147E-EAD2-A3A4-0883E4D80D0A}"/>
              </a:ext>
            </a:extLst>
          </p:cNvPr>
          <p:cNvSpPr txBox="1"/>
          <p:nvPr/>
        </p:nvSpPr>
        <p:spPr>
          <a:xfrm>
            <a:off x="5902200" y="6457931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BD22DF5D-B572-F22A-F96F-6DBB12BEB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82BDCD62-DAD7-18AD-F7C9-B5BCBD54E434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要和他的僕人結賬。他開始結賬的時候，有人給他帶來一個欠他一萬金元寶的僕人，他沒有錢可還，主人就下令，要他把他和他的妻子兒女，以及他所有的一切，都變賣了來還債。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E79F086C-8F43-D4E5-8E79-C26CF43118D4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633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EB9069D8-0CED-586D-65C6-F524276AE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7797E0F0-CA16-841B-69D6-A3465B9BE749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那僕人就俯伏在地，叩拜他說：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主啊！寬容我罷！我一定要還清的。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那僕人的主人就動了憐憫的心，把他釋放了，並且免了他的債。那僕人一出門，遇見了一個欠他一百銀幣的同伴，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7349F653-861E-89FD-49EF-E5069D451F2D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576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2F9DD8AA-E916-4503-FBD3-A297F2C1A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C2488E36-6BA8-174C-E27A-E93BE478D7E9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他就抓住他，掐住他的喉嚨說：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還你欠我的債！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他的同伴就俯伏在地，哀求他說：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寬容我罷！我一定會還清的。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可是他不肯答應，反而把他關在監裡，等他還清了欠債。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5168FABF-2352-5DB1-A6BA-26F20AC0CE40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656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4EC1A902-A849-302A-396D-4AFFC3289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FE58CF00-9A16-8C20-5CB1-E8D78AAAE322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他的同伴看見這事的經過，都憤憤不平，便去把這事告訴了主人。於是主人把這僕人叫來，對他說：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惡僕！你哀求了我，我便全部免了你所欠的債；難道你不該憐憫你的同伴，如同我憐憫你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92F22042-8D45-EE4F-C0AB-098FAEA89B7F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6962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B7F0C2BF-1DC5-41B9-927E-F0BE2575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31D0798B-BEAE-93C5-517C-32506389AC08}"/>
              </a:ext>
            </a:extLst>
          </p:cNvPr>
          <p:cNvSpPr/>
          <p:nvPr/>
        </p:nvSpPr>
        <p:spPr>
          <a:xfrm>
            <a:off x="326231" y="279480"/>
            <a:ext cx="8491500" cy="5439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一樣嗎？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於是主人大怒，把他交給刑役，直到他還清全部債務。如果你們不從心裡寬恕你們的弟兄，我的天父也要這樣對待你們。」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DC36E10E-DA8F-3E52-10C6-10C24082526E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531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21"/>
          <p:cNvSpPr/>
          <p:nvPr/>
        </p:nvSpPr>
        <p:spPr>
          <a:xfrm>
            <a:off x="34925" y="1412875"/>
            <a:ext cx="9039501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—基督的福音—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2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28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我們讚美祢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22"/>
          <p:cNvSpPr txBox="1"/>
          <p:nvPr/>
        </p:nvSpPr>
        <p:spPr>
          <a:xfrm>
            <a:off x="1476375" y="2060575"/>
            <a:ext cx="6048375" cy="1446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MingLiu"/>
              <a:buNone/>
            </a:pPr>
            <a:r>
              <a:rPr lang="zh-TW" sz="8800" b="1" i="0" u="none" strike="noStrike" cap="none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講   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123"/>
          <p:cNvSpPr txBox="1"/>
          <p:nvPr/>
        </p:nvSpPr>
        <p:spPr>
          <a:xfrm>
            <a:off x="468313" y="1773238"/>
            <a:ext cx="8424862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天地萬物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無論有形無形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都是祂所創造的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123"/>
          <p:cNvSpPr txBox="1">
            <a:spLocks noGrp="1"/>
          </p:cNvSpPr>
          <p:nvPr>
            <p:ph type="title" idx="4294967295"/>
          </p:nvPr>
        </p:nvSpPr>
        <p:spPr>
          <a:xfrm>
            <a:off x="539750" y="274638"/>
            <a:ext cx="8135938" cy="120967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信    經</a:t>
            </a:r>
            <a:r>
              <a:rPr lang="zh-TW" sz="6600" b="1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            </a:t>
            </a:r>
            <a:r>
              <a:rPr lang="zh-TW" sz="5400" b="1">
                <a:solidFill>
                  <a:srgbClr val="FF0000"/>
                </a:solidFill>
              </a:rPr>
              <a:t>　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24"/>
          <p:cNvSpPr txBox="1"/>
          <p:nvPr/>
        </p:nvSpPr>
        <p:spPr>
          <a:xfrm>
            <a:off x="1025456" y="476250"/>
            <a:ext cx="5688012" cy="605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我信唯一的主、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耶穌基督，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天主的獨生子。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祂在萬世之前，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由聖父所生。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25"/>
          <p:cNvSpPr txBox="1"/>
          <p:nvPr/>
        </p:nvSpPr>
        <p:spPr>
          <a:xfrm>
            <a:off x="755650" y="1274763"/>
            <a:ext cx="8064500" cy="3670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祂是出自天主的天主，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出自光明的光明，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出自真天主的真天主。</a:t>
            </a:r>
            <a:endParaRPr sz="62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26"/>
          <p:cNvSpPr/>
          <p:nvPr/>
        </p:nvSpPr>
        <p:spPr>
          <a:xfrm>
            <a:off x="539750" y="920750"/>
            <a:ext cx="8353425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祂是聖父所生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而非聖父所造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與聖父同性同體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萬物是藉著祂而造成的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27"/>
          <p:cNvSpPr/>
          <p:nvPr/>
        </p:nvSpPr>
        <p:spPr>
          <a:xfrm>
            <a:off x="538575" y="188925"/>
            <a:ext cx="8096700" cy="3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祂為了我們人類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並為了我們的得救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從天降下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784" name="Google Shape;784;p127"/>
          <p:cNvSpPr/>
          <p:nvPr/>
        </p:nvSpPr>
        <p:spPr>
          <a:xfrm>
            <a:off x="2751138" y="3606800"/>
            <a:ext cx="3476625" cy="83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DFKai-SB"/>
              <a:buNone/>
            </a:pP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鞠 躬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4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5" name="Google Shape;785;p127"/>
          <p:cNvSpPr/>
          <p:nvPr/>
        </p:nvSpPr>
        <p:spPr>
          <a:xfrm>
            <a:off x="34925" y="4289425"/>
            <a:ext cx="8929688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祂因聖神由童貞瑪利亞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取得肉軀，而成為人</a:t>
            </a: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endParaRPr sz="6000" b="1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28"/>
          <p:cNvSpPr txBox="1"/>
          <p:nvPr/>
        </p:nvSpPr>
        <p:spPr>
          <a:xfrm>
            <a:off x="233375" y="404825"/>
            <a:ext cx="8743200" cy="56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祂在般雀比拉多執政時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為我們被釘在十字架上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受難而被埋葬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祂正如聖經所載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第三日復活了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29"/>
          <p:cNvSpPr txBox="1"/>
          <p:nvPr/>
        </p:nvSpPr>
        <p:spPr>
          <a:xfrm>
            <a:off x="410334" y="436493"/>
            <a:ext cx="7200900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祂升了天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坐在聖父的右邊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祂還要光榮地降來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審判生者死者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祂的神國萬世無疆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30"/>
          <p:cNvSpPr txBox="1"/>
          <p:nvPr/>
        </p:nvSpPr>
        <p:spPr>
          <a:xfrm>
            <a:off x="556849" y="98309"/>
            <a:ext cx="7989000" cy="669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我信聖神，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祂是主及賦予生命者，由聖父聖子所共發。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祂和聖父聖子，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同受欽崇，同享光榮。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祂曾藉先知們發言。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31"/>
          <p:cNvSpPr txBox="1"/>
          <p:nvPr/>
        </p:nvSpPr>
        <p:spPr>
          <a:xfrm>
            <a:off x="539750" y="549275"/>
            <a:ext cx="8928100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至聖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從宗徒傳下來的教會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06" name="Google Shape;806;p131"/>
          <p:cNvSpPr/>
          <p:nvPr/>
        </p:nvSpPr>
        <p:spPr>
          <a:xfrm>
            <a:off x="611188" y="3281363"/>
            <a:ext cx="8424862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我承認赦罪的聖洗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只有一個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32"/>
          <p:cNvSpPr/>
          <p:nvPr/>
        </p:nvSpPr>
        <p:spPr>
          <a:xfrm>
            <a:off x="675931" y="1027181"/>
            <a:ext cx="6985000" cy="3449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我期待死人的復活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及來世的生命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33"/>
          <p:cNvSpPr txBox="1"/>
          <p:nvPr/>
        </p:nvSpPr>
        <p:spPr>
          <a:xfrm>
            <a:off x="468313" y="692150"/>
            <a:ext cx="8064500" cy="483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</a:t>
            </a:r>
            <a:r>
              <a:rPr lang="zh-TW" sz="85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信  友  禱  詞</a:t>
            </a: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Times New Roman"/>
              <a:buNone/>
            </a:pP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領：我們同聲祈禱</a:t>
            </a:r>
            <a:endParaRPr sz="6600" b="1" i="0" u="none" strike="noStrike" cap="none">
              <a:solidFill>
                <a:schemeClr val="dk1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全體：求主俯聽我們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34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聖方濟，我們的弟兄，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八百年前你以平安的心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迎向「死亡姊妹」，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求你為我們轉求上主。</a:t>
            </a:r>
            <a:endParaRPr/>
          </a:p>
        </p:txBody>
      </p:sp>
      <p:sp>
        <p:nvSpPr>
          <p:cNvPr id="822" name="Google Shape;822;p134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35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在十字苦像前，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你認出了真正的平安。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請教導我們在基督內 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找到一切和好的泉源。</a:t>
            </a:r>
            <a:endParaRPr/>
          </a:p>
        </p:txBody>
      </p:sp>
      <p:sp>
        <p:nvSpPr>
          <p:cNvPr id="828" name="Google Shape;828;p135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36"/>
          <p:cNvSpPr/>
          <p:nvPr/>
        </p:nvSpPr>
        <p:spPr>
          <a:xfrm>
            <a:off x="103031" y="103032"/>
            <a:ext cx="8944500" cy="6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你曾手無寸鐵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跨越戰爭與誤解。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求你賜給我們勇氣，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在世界築起疆界之處</a:t>
            </a:r>
            <a:endParaRPr sz="5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建立橋樑。</a:t>
            </a:r>
            <a:endParaRPr/>
          </a:p>
        </p:txBody>
      </p:sp>
      <p:sp>
        <p:nvSpPr>
          <p:cNvPr id="834" name="Google Shape;834;p136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37"/>
          <p:cNvSpPr/>
          <p:nvPr/>
        </p:nvSpPr>
        <p:spPr>
          <a:xfrm>
            <a:off x="-122420" y="103032"/>
            <a:ext cx="9388800" cy="5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在充滿衝突與分裂的時代，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願我們成為締造和平的人，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以生命見證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基督所賜的平安。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阿們</a:t>
            </a:r>
            <a:endParaRPr/>
          </a:p>
        </p:txBody>
      </p:sp>
      <p:sp>
        <p:nvSpPr>
          <p:cNvPr id="840" name="Google Shape;840;p137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38"/>
          <p:cNvSpPr txBox="1"/>
          <p:nvPr/>
        </p:nvSpPr>
        <p:spPr>
          <a:xfrm>
            <a:off x="858631" y="4207605"/>
            <a:ext cx="7454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38"/>
          <p:cNvSpPr txBox="1">
            <a:spLocks noGrp="1"/>
          </p:cNvSpPr>
          <p:nvPr>
            <p:ph type="title" idx="4294967295"/>
          </p:nvPr>
        </p:nvSpPr>
        <p:spPr>
          <a:xfrm>
            <a:off x="413475" y="345752"/>
            <a:ext cx="8496300" cy="114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C"/>
                </a:solidFill>
                <a:latin typeface="PMingLiu-ExtB"/>
                <a:ea typeface="PMingLiu-ExtB"/>
                <a:cs typeface="PMingLiu-ExtB"/>
                <a:sym typeface="PMingLiu-ExtB"/>
              </a:rPr>
              <a:t>聖   祭   禮   儀   </a:t>
            </a:r>
            <a:endParaRPr sz="7200" b="1">
              <a:solidFill>
                <a:srgbClr val="E80000"/>
              </a:solidFill>
              <a:latin typeface="PMingLiu-ExtB"/>
              <a:ea typeface="PMingLiu-ExtB"/>
              <a:cs typeface="PMingLiu-ExtB"/>
              <a:sym typeface="PMingLiu-ExtB"/>
            </a:endParaRPr>
          </a:p>
        </p:txBody>
      </p:sp>
      <p:sp>
        <p:nvSpPr>
          <p:cNvPr id="848" name="Google Shape;848;p138"/>
          <p:cNvSpPr/>
          <p:nvPr/>
        </p:nvSpPr>
        <p:spPr>
          <a:xfrm>
            <a:off x="2566050" y="2990656"/>
            <a:ext cx="40119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奉  獻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49" name="Google Shape;849;p138"/>
          <p:cNvSpPr txBox="1">
            <a:spLocks noGrp="1"/>
          </p:cNvSpPr>
          <p:nvPr>
            <p:ph type="title" idx="4294967295"/>
          </p:nvPr>
        </p:nvSpPr>
        <p:spPr>
          <a:xfrm>
            <a:off x="628662" y="3981738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阿爸父</a:t>
            </a:r>
            <a:endParaRPr sz="7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39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阿爸父</a:t>
            </a:r>
            <a:endParaRPr/>
          </a:p>
        </p:txBody>
      </p:sp>
      <p:sp>
        <p:nvSpPr>
          <p:cNvPr id="856" name="Google Shape;856;p139"/>
          <p:cNvSpPr txBox="1">
            <a:spLocks noGrp="1"/>
          </p:cNvSpPr>
          <p:nvPr>
            <p:ph type="body" idx="1"/>
          </p:nvPr>
        </p:nvSpPr>
        <p:spPr>
          <a:xfrm>
            <a:off x="336550" y="7651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5715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Microsoft YaHei"/>
              <a:buAutoNum type="arabicPeriod"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阿爸父，哦 阿爸父，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    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我的心向祢呼求！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懇求祢來就近我，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使我靈得安息。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我的心渴慕見到祢的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   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榮面，讓祢愛將我環繞。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阿爸父，哦 阿爸父，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   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在祢腳前我等候。</a:t>
            </a:r>
            <a:endParaRPr/>
          </a:p>
        </p:txBody>
      </p:sp>
      <p:sp>
        <p:nvSpPr>
          <p:cNvPr id="857" name="Google Shape;857;p139"/>
          <p:cNvSpPr txBox="1"/>
          <p:nvPr/>
        </p:nvSpPr>
        <p:spPr>
          <a:xfrm>
            <a:off x="5651500" y="63976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阿爸父 1 of 2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40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阿爸父</a:t>
            </a:r>
            <a:endParaRPr/>
          </a:p>
        </p:txBody>
      </p:sp>
      <p:sp>
        <p:nvSpPr>
          <p:cNvPr id="863" name="Google Shape;863;p140"/>
          <p:cNvSpPr txBox="1">
            <a:spLocks noGrp="1"/>
          </p:cNvSpPr>
          <p:nvPr>
            <p:ph type="body" idx="1"/>
          </p:nvPr>
        </p:nvSpPr>
        <p:spPr>
          <a:xfrm>
            <a:off x="336550" y="7651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2. 阿爸父，哦 阿爸父，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    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我的心向祢呼求！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懇求祢來潔淨我，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使我靈得自由。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我的心渴慕見到祢的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   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榮面，讓祢愛將我環繞。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阿爸父，哦 阿爸父，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    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在祢腳前我等候。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b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864" name="Google Shape;864;p140"/>
          <p:cNvSpPr txBox="1"/>
          <p:nvPr/>
        </p:nvSpPr>
        <p:spPr>
          <a:xfrm>
            <a:off x="5651500" y="63976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阿爸父 2 of 2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41"/>
          <p:cNvSpPr txBox="1"/>
          <p:nvPr/>
        </p:nvSpPr>
        <p:spPr>
          <a:xfrm>
            <a:off x="398462" y="379210"/>
            <a:ext cx="8347075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各位教友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請你們祈禱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望全能的天主聖父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收納我和你們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共同奉獻的聖祭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42"/>
          <p:cNvSpPr txBox="1"/>
          <p:nvPr/>
        </p:nvSpPr>
        <p:spPr>
          <a:xfrm>
            <a:off x="574675" y="260350"/>
            <a:ext cx="7958138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望上主從祢的手中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收納這個聖祭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為讚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美並光榮祂的聖名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也為我們和祂整個聖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教會的益處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43"/>
          <p:cNvSpPr/>
          <p:nvPr/>
        </p:nvSpPr>
        <p:spPr>
          <a:xfrm>
            <a:off x="323850" y="1844675"/>
            <a:ext cx="8351838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主禮：……….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以上所求是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靠我們的主基督。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80" name="Google Shape;880;p143"/>
          <p:cNvSpPr txBox="1"/>
          <p:nvPr/>
        </p:nvSpPr>
        <p:spPr>
          <a:xfrm>
            <a:off x="468313" y="404813"/>
            <a:ext cx="8207375" cy="1152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獻     禮     經</a:t>
            </a:r>
            <a:endParaRPr sz="72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44"/>
          <p:cNvSpPr txBox="1"/>
          <p:nvPr/>
        </p:nvSpPr>
        <p:spPr>
          <a:xfrm>
            <a:off x="250825" y="1700213"/>
            <a:ext cx="8569325" cy="448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請舉心向上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我們全心歸向上主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144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144"/>
          <p:cNvSpPr txBox="1">
            <a:spLocks noGrp="1"/>
          </p:cNvSpPr>
          <p:nvPr>
            <p:ph type="title" idx="4294967295"/>
          </p:nvPr>
        </p:nvSpPr>
        <p:spPr>
          <a:xfrm>
            <a:off x="468313" y="404813"/>
            <a:ext cx="8207375" cy="1079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感     恩     經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45"/>
          <p:cNvSpPr txBox="1"/>
          <p:nvPr/>
        </p:nvSpPr>
        <p:spPr>
          <a:xfrm>
            <a:off x="387350" y="692150"/>
            <a:ext cx="842486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請大家感謝上主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我們的天主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145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145"/>
          <p:cNvSpPr/>
          <p:nvPr/>
        </p:nvSpPr>
        <p:spPr>
          <a:xfrm>
            <a:off x="315913" y="3797714"/>
            <a:ext cx="8648700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這是理所當然的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46"/>
          <p:cNvSpPr/>
          <p:nvPr/>
        </p:nvSpPr>
        <p:spPr>
          <a:xfrm>
            <a:off x="539750" y="260350"/>
            <a:ext cx="8296275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萬有的主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祢的光榮充滿天地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奉主名而來的當受讚美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47"/>
          <p:cNvSpPr txBox="1">
            <a:spLocks noGrp="1"/>
          </p:cNvSpPr>
          <p:nvPr>
            <p:ph type="title"/>
          </p:nvPr>
        </p:nvSpPr>
        <p:spPr>
          <a:xfrm>
            <a:off x="539750" y="1628775"/>
            <a:ext cx="8064500" cy="1430338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8800" b="1">
                <a:solidFill>
                  <a:srgbClr val="212163"/>
                </a:solidFill>
                <a:latin typeface="Arial"/>
                <a:ea typeface="Arial"/>
                <a:cs typeface="Arial"/>
                <a:sym typeface="Arial"/>
              </a:rPr>
              <a:t>成  聖  體  禮</a:t>
            </a:r>
            <a:endParaRPr/>
          </a:p>
        </p:txBody>
      </p:sp>
      <p:sp>
        <p:nvSpPr>
          <p:cNvPr id="905" name="Google Shape;905;p147"/>
          <p:cNvSpPr txBox="1"/>
          <p:nvPr/>
        </p:nvSpPr>
        <p:spPr>
          <a:xfrm>
            <a:off x="2627313" y="3644900"/>
            <a:ext cx="367347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【請跪下】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48"/>
          <p:cNvSpPr txBox="1"/>
          <p:nvPr/>
        </p:nvSpPr>
        <p:spPr>
          <a:xfrm>
            <a:off x="323850" y="814178"/>
            <a:ext cx="8713788" cy="4745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3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我們傳報祢的聖死，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我們歌頌祢的復活，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我們期待祢光榮地來臨。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49"/>
          <p:cNvSpPr/>
          <p:nvPr/>
        </p:nvSpPr>
        <p:spPr>
          <a:xfrm>
            <a:off x="363606" y="484325"/>
            <a:ext cx="8343072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全能的天主聖父,愿一切崇敬和榮耀, 藉著基督, 偕同基督, 在基督內, 並聯合聖神, 都歸於祢, 直到永遠。</a:t>
            </a:r>
            <a:r>
              <a:rPr lang="zh-TW" sz="62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62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62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50"/>
          <p:cNvSpPr txBox="1">
            <a:spLocks noGrp="1"/>
          </p:cNvSpPr>
          <p:nvPr>
            <p:ph type="title"/>
          </p:nvPr>
        </p:nvSpPr>
        <p:spPr>
          <a:xfrm>
            <a:off x="539750" y="333375"/>
            <a:ext cx="7991475" cy="1223963"/>
          </a:xfrm>
          <a:prstGeom prst="rect">
            <a:avLst/>
          </a:prstGeom>
          <a:noFill/>
          <a:ln w="9525" cap="flat" cmpd="sng">
            <a:solidFill>
              <a:srgbClr val="EF1903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領   聖   體   禮</a:t>
            </a:r>
            <a:endParaRPr/>
          </a:p>
        </p:txBody>
      </p:sp>
      <p:sp>
        <p:nvSpPr>
          <p:cNvPr id="922" name="Google Shape;922;p150"/>
          <p:cNvSpPr txBox="1"/>
          <p:nvPr/>
        </p:nvSpPr>
        <p:spPr>
          <a:xfrm>
            <a:off x="395288" y="1700213"/>
            <a:ext cx="8569325" cy="609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：…… 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我們的天父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願祢的名受顯揚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願祢的國來臨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願祢的旨意奉行在人間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如同在天上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51"/>
          <p:cNvSpPr txBox="1"/>
          <p:nvPr/>
        </p:nvSpPr>
        <p:spPr>
          <a:xfrm>
            <a:off x="468313" y="115888"/>
            <a:ext cx="8280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求祢今天賞給我們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日用的食糧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求祢寬恕我們的罪過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如同我們寬恕別人一樣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不要讓我們陷於誘惑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但救我們免於凶惡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4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151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52"/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　</a:t>
            </a:r>
            <a:endParaRPr/>
          </a:p>
        </p:txBody>
      </p:sp>
      <p:sp>
        <p:nvSpPr>
          <p:cNvPr id="934" name="Google Shape;934;p152"/>
          <p:cNvSpPr txBox="1"/>
          <p:nvPr/>
        </p:nvSpPr>
        <p:spPr>
          <a:xfrm>
            <a:off x="755650" y="115888"/>
            <a:ext cx="6484938" cy="618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天下萬國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普世權威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  一切榮耀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永歸於祢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53"/>
          <p:cNvSpPr/>
          <p:nvPr/>
        </p:nvSpPr>
        <p:spPr>
          <a:xfrm>
            <a:off x="250824" y="0"/>
            <a:ext cx="8595001" cy="6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祢是天主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永生永王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154"/>
          <p:cNvSpPr txBox="1"/>
          <p:nvPr/>
        </p:nvSpPr>
        <p:spPr>
          <a:xfrm>
            <a:off x="179388" y="625475"/>
            <a:ext cx="856932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願主的平安常與你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154"/>
          <p:cNvSpPr txBox="1"/>
          <p:nvPr/>
        </p:nvSpPr>
        <p:spPr>
          <a:xfrm>
            <a:off x="179388" y="4437063"/>
            <a:ext cx="8569325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請大家互祝平安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154"/>
          <p:cNvSpPr txBox="1"/>
          <p:nvPr/>
        </p:nvSpPr>
        <p:spPr>
          <a:xfrm>
            <a:off x="179388" y="2917825"/>
            <a:ext cx="85693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155"/>
          <p:cNvSpPr txBox="1"/>
          <p:nvPr/>
        </p:nvSpPr>
        <p:spPr>
          <a:xfrm>
            <a:off x="739327" y="39757"/>
            <a:ext cx="7728809" cy="6961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求祢賜給我們平安。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56"/>
          <p:cNvSpPr txBox="1"/>
          <p:nvPr/>
        </p:nvSpPr>
        <p:spPr>
          <a:xfrm>
            <a:off x="827088" y="476250"/>
            <a:ext cx="7632700" cy="697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 ,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蒙召來赴聖宴的人是有福的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主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我當不起祢到我心裡來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只要祢說一句話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我的靈魂就會痊癒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157" descr="C:\Users\Josephine\Desktop\imagesCAINE33Q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9613" y="549275"/>
            <a:ext cx="5132387" cy="3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157"/>
          <p:cNvSpPr txBox="1"/>
          <p:nvPr/>
        </p:nvSpPr>
        <p:spPr>
          <a:xfrm flipH="1">
            <a:off x="717550" y="4576763"/>
            <a:ext cx="7921625" cy="1016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zh-TW" sz="6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請教友依序恭領聖體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158"/>
          <p:cNvSpPr txBox="1"/>
          <p:nvPr/>
        </p:nvSpPr>
        <p:spPr>
          <a:xfrm>
            <a:off x="539688" y="358775"/>
            <a:ext cx="8207400" cy="831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領      主      曲 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158"/>
          <p:cNvSpPr txBox="1">
            <a:spLocks noGrp="1"/>
          </p:cNvSpPr>
          <p:nvPr>
            <p:ph type="title" idx="4294967295"/>
          </p:nvPr>
        </p:nvSpPr>
        <p:spPr>
          <a:xfrm>
            <a:off x="700062" y="2575213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59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975" name="Google Shape;975;p159"/>
          <p:cNvSpPr txBox="1">
            <a:spLocks noGrp="1"/>
          </p:cNvSpPr>
          <p:nvPr>
            <p:ph type="body" idx="1"/>
          </p:nvPr>
        </p:nvSpPr>
        <p:spPr>
          <a:xfrm>
            <a:off x="323850" y="765175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0" marR="0" lvl="0" indent="-1143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AutoNum type="arabicPeriod"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我要賜給你：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你要愛你的鄰人，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如我愛你；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 你要愛你的鄰人，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如我愛你。</a:t>
            </a:r>
            <a:endParaRPr/>
          </a:p>
        </p:txBody>
      </p:sp>
      <p:sp>
        <p:nvSpPr>
          <p:cNvPr id="976" name="Google Shape;976;p159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60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983" name="Google Shape;983;p160"/>
          <p:cNvSpPr txBox="1">
            <a:spLocks noGrp="1"/>
          </p:cNvSpPr>
          <p:nvPr>
            <p:ph type="body" idx="1"/>
          </p:nvPr>
        </p:nvSpPr>
        <p:spPr>
          <a:xfrm>
            <a:off x="32385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因你遵守我的教訓；</a:t>
            </a:r>
            <a:endParaRPr sz="60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因你也愛你的鄰人。</a:t>
            </a:r>
            <a:b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984" name="Google Shape;984;p160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161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991" name="Google Shape;991;p161"/>
          <p:cNvSpPr txBox="1">
            <a:spLocks noGrp="1"/>
          </p:cNvSpPr>
          <p:nvPr>
            <p:ph type="body" idx="1"/>
          </p:nvPr>
        </p:nvSpPr>
        <p:spPr>
          <a:xfrm>
            <a:off x="32385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2. 人必須相愛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除去一切仇恨，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這是基督的寶訓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全德之路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；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 你要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彼此相親愛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如我愛你。</a:t>
            </a:r>
            <a:endParaRPr/>
          </a:p>
        </p:txBody>
      </p:sp>
      <p:sp>
        <p:nvSpPr>
          <p:cNvPr id="992" name="Google Shape;992;p161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62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999" name="Google Shape;999;p162"/>
          <p:cNvSpPr txBox="1">
            <a:spLocks noGrp="1"/>
          </p:cNvSpPr>
          <p:nvPr>
            <p:ph type="body" idx="1"/>
          </p:nvPr>
        </p:nvSpPr>
        <p:spPr>
          <a:xfrm>
            <a:off x="32385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因你遵守我的教訓；</a:t>
            </a:r>
            <a:endParaRPr sz="60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因你也愛你的鄰人。</a:t>
            </a:r>
            <a:b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1000" name="Google Shape;1000;p162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163"/>
          <p:cNvSpPr txBox="1"/>
          <p:nvPr/>
        </p:nvSpPr>
        <p:spPr>
          <a:xfrm>
            <a:off x="323850" y="1857375"/>
            <a:ext cx="9217025" cy="430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，……</a:t>
            </a: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以上所求是靠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我們的主基督</a:t>
            </a:r>
            <a:r>
              <a:rPr lang="zh-TW" sz="4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007" name="Google Shape;1007;p163"/>
          <p:cNvSpPr txBox="1"/>
          <p:nvPr/>
        </p:nvSpPr>
        <p:spPr>
          <a:xfrm>
            <a:off x="250825" y="404813"/>
            <a:ext cx="8642350" cy="13684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領  聖  體  後  經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64"/>
          <p:cNvSpPr txBox="1"/>
          <p:nvPr/>
        </p:nvSpPr>
        <p:spPr>
          <a:xfrm>
            <a:off x="392113" y="2628900"/>
            <a:ext cx="8439150" cy="4229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降福你們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全體：阿們。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164"/>
          <p:cNvSpPr/>
          <p:nvPr/>
        </p:nvSpPr>
        <p:spPr>
          <a:xfrm>
            <a:off x="395288" y="404813"/>
            <a:ext cx="9223375" cy="112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p164"/>
          <p:cNvSpPr/>
          <p:nvPr/>
        </p:nvSpPr>
        <p:spPr>
          <a:xfrm>
            <a:off x="395288" y="1412875"/>
            <a:ext cx="8748712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也與你心靈同在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65"/>
          <p:cNvSpPr txBox="1"/>
          <p:nvPr/>
        </p:nvSpPr>
        <p:spPr>
          <a:xfrm>
            <a:off x="795338" y="1700213"/>
            <a:ext cx="83058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彌撒禮成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去傳報福音吧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165"/>
          <p:cNvSpPr/>
          <p:nvPr/>
        </p:nvSpPr>
        <p:spPr>
          <a:xfrm>
            <a:off x="624754" y="4903354"/>
            <a:ext cx="8208962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66"/>
          <p:cNvSpPr txBox="1"/>
          <p:nvPr/>
        </p:nvSpPr>
        <p:spPr>
          <a:xfrm>
            <a:off x="683425" y="1379960"/>
            <a:ext cx="7777200" cy="847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禮      成      曲</a:t>
            </a:r>
            <a:endParaRPr sz="4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166"/>
          <p:cNvSpPr txBox="1">
            <a:spLocks noGrp="1"/>
          </p:cNvSpPr>
          <p:nvPr>
            <p:ph type="title"/>
          </p:nvPr>
        </p:nvSpPr>
        <p:spPr>
          <a:xfrm>
            <a:off x="374650" y="3023438"/>
            <a:ext cx="841375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64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 sz="64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67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32" name="Google Shape;1032;p167"/>
          <p:cNvSpPr txBox="1">
            <a:spLocks noGrp="1"/>
          </p:cNvSpPr>
          <p:nvPr>
            <p:ph type="body" idx="1"/>
          </p:nvPr>
        </p:nvSpPr>
        <p:spPr>
          <a:xfrm>
            <a:off x="755650" y="836612"/>
            <a:ext cx="80058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AutoNum type="arabicPeriod"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在聖神中和主內，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我們合而為一，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在聖神中和主內，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我們合而為一，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我們祈求有一天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普世萬民能合一。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</a:t>
            </a:r>
            <a:endParaRPr/>
          </a:p>
        </p:txBody>
      </p:sp>
      <p:sp>
        <p:nvSpPr>
          <p:cNvPr id="1033" name="Google Shape;1033;p167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1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68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39" name="Google Shape;1039;p168"/>
          <p:cNvSpPr txBox="1">
            <a:spLocks noGrp="1"/>
          </p:cNvSpPr>
          <p:nvPr>
            <p:ph type="body" idx="1"/>
          </p:nvPr>
        </p:nvSpPr>
        <p:spPr>
          <a:xfrm>
            <a:off x="336550" y="549275"/>
            <a:ext cx="86280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因相愛別人認出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別人能認出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我們是基督徒（基督徒）</a:t>
            </a:r>
            <a:endParaRPr/>
          </a:p>
        </p:txBody>
      </p:sp>
      <p:sp>
        <p:nvSpPr>
          <p:cNvPr id="1040" name="Google Shape;1040;p168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2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69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46" name="Google Shape;1046;p169"/>
          <p:cNvSpPr txBox="1">
            <a:spLocks noGrp="1"/>
          </p:cNvSpPr>
          <p:nvPr>
            <p:ph type="body" idx="1"/>
          </p:nvPr>
        </p:nvSpPr>
        <p:spPr>
          <a:xfrm>
            <a:off x="336550" y="836612"/>
            <a:ext cx="84249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2. 我們將手拉手，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一起往前邁進，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我們將手拉手，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一起往前邁進，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向普世高聲宣佈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上主業已經來臨。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</a:t>
            </a:r>
            <a:endParaRPr/>
          </a:p>
        </p:txBody>
      </p:sp>
      <p:sp>
        <p:nvSpPr>
          <p:cNvPr id="1047" name="Google Shape;1047;p169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3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170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53" name="Google Shape;1053;p170"/>
          <p:cNvSpPr txBox="1">
            <a:spLocks noGrp="1"/>
          </p:cNvSpPr>
          <p:nvPr>
            <p:ph type="body" idx="1"/>
          </p:nvPr>
        </p:nvSpPr>
        <p:spPr>
          <a:xfrm>
            <a:off x="336550" y="549275"/>
            <a:ext cx="86280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因相愛別人認出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別人能認出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我們是基督徒（基督徒）</a:t>
            </a:r>
            <a:endParaRPr/>
          </a:p>
        </p:txBody>
      </p:sp>
      <p:sp>
        <p:nvSpPr>
          <p:cNvPr id="1054" name="Google Shape;1054;p170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4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171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60" name="Google Shape;1060;p171"/>
          <p:cNvSpPr txBox="1">
            <a:spLocks noGrp="1"/>
          </p:cNvSpPr>
          <p:nvPr>
            <p:ph type="body" idx="1"/>
          </p:nvPr>
        </p:nvSpPr>
        <p:spPr>
          <a:xfrm>
            <a:off x="336550" y="836612"/>
            <a:ext cx="84249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3. 我們將肩並肩，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一起努力工作，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我們將肩並肩，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一起努力工作，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维護每一個人的尊嚴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和他的自尊。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</a:t>
            </a:r>
            <a:endParaRPr/>
          </a:p>
        </p:txBody>
      </p:sp>
      <p:sp>
        <p:nvSpPr>
          <p:cNvPr id="1061" name="Google Shape;1061;p171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5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72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67" name="Google Shape;1067;p172"/>
          <p:cNvSpPr txBox="1">
            <a:spLocks noGrp="1"/>
          </p:cNvSpPr>
          <p:nvPr>
            <p:ph type="body" idx="1"/>
          </p:nvPr>
        </p:nvSpPr>
        <p:spPr>
          <a:xfrm>
            <a:off x="336550" y="549275"/>
            <a:ext cx="86280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因相愛別人認出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別人能認出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我們是基督徒（基督徒）</a:t>
            </a:r>
            <a:endParaRPr/>
          </a:p>
        </p:txBody>
      </p:sp>
      <p:sp>
        <p:nvSpPr>
          <p:cNvPr id="1068" name="Google Shape;1068;p172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6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73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74" name="Google Shape;1074;p173"/>
          <p:cNvSpPr txBox="1">
            <a:spLocks noGrp="1"/>
          </p:cNvSpPr>
          <p:nvPr>
            <p:ph type="body" idx="1"/>
          </p:nvPr>
        </p:nvSpPr>
        <p:spPr>
          <a:xfrm>
            <a:off x="336550" y="836612"/>
            <a:ext cx="84249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4. 一 起讚美聖父，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萬物之根源，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 讚美主耶穌基督，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聖父的唯一子，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讚美天主聖神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使我們合而為一。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 </a:t>
            </a:r>
            <a:endParaRPr/>
          </a:p>
        </p:txBody>
      </p:sp>
      <p:sp>
        <p:nvSpPr>
          <p:cNvPr id="1075" name="Google Shape;1075;p173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7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74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因相愛被認出是基督徒</a:t>
            </a:r>
            <a:endParaRPr/>
          </a:p>
        </p:txBody>
      </p:sp>
      <p:sp>
        <p:nvSpPr>
          <p:cNvPr id="1081" name="Google Shape;1081;p174"/>
          <p:cNvSpPr txBox="1">
            <a:spLocks noGrp="1"/>
          </p:cNvSpPr>
          <p:nvPr>
            <p:ph type="body" idx="1"/>
          </p:nvPr>
        </p:nvSpPr>
        <p:spPr>
          <a:xfrm>
            <a:off x="336550" y="549275"/>
            <a:ext cx="86280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因相愛別人認出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別人能認出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我們是基督徒（基督徒）</a:t>
            </a:r>
            <a:endParaRPr/>
          </a:p>
        </p:txBody>
      </p:sp>
      <p:sp>
        <p:nvSpPr>
          <p:cNvPr id="1082" name="Google Shape;1082;p174"/>
          <p:cNvSpPr txBox="1"/>
          <p:nvPr/>
        </p:nvSpPr>
        <p:spPr>
          <a:xfrm>
            <a:off x="5076825" y="6381750"/>
            <a:ext cx="381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因相愛被認出是基督徒 8 of 8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22_預設簡報設計">
  <a:themeElements>
    <a:clrScheme name="1_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3366</Words>
  <Application>Microsoft Macintosh PowerPoint</Application>
  <PresentationFormat>On-screen Show (4:3)</PresentationFormat>
  <Paragraphs>491</Paragraphs>
  <Slides>92</Slides>
  <Notes>85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92</vt:i4>
      </vt:variant>
    </vt:vector>
  </HeadingPairs>
  <TitlesOfParts>
    <vt:vector size="108" baseType="lpstr">
      <vt:lpstr>DFKai-SB</vt:lpstr>
      <vt:lpstr>Microsoft Yahei</vt:lpstr>
      <vt:lpstr>Microsoft Yahei</vt:lpstr>
      <vt:lpstr>Microsoft Yahei</vt:lpstr>
      <vt:lpstr>PMingLiu</vt:lpstr>
      <vt:lpstr>PMingLiu-ExtB</vt:lpstr>
      <vt:lpstr>Arial</vt:lpstr>
      <vt:lpstr>Calibri</vt:lpstr>
      <vt:lpstr>Times New Roman</vt:lpstr>
      <vt:lpstr>22_預設簡報設計</vt:lpstr>
      <vt:lpstr>3_預設簡報設計</vt:lpstr>
      <vt:lpstr>7_預設簡報設計</vt:lpstr>
      <vt:lpstr>12_預設簡報設計</vt:lpstr>
      <vt:lpstr>11_預設簡報設計</vt:lpstr>
      <vt:lpstr>21_預設簡報設計</vt:lpstr>
      <vt:lpstr>Office 佈景主題</vt:lpstr>
      <vt:lpstr>PowerPoint Presentation</vt:lpstr>
      <vt:lpstr>      上主求祢將平安 賜給期待祢的人， 使祢的先知們忠貞不移。        </vt:lpstr>
      <vt:lpstr>普世萬民齊來</vt:lpstr>
      <vt:lpstr>普世萬民齊來</vt:lpstr>
      <vt:lpstr>致     候     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道   禮   儀</vt:lpstr>
      <vt:lpstr>  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信    經              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祭   禮   儀   </vt:lpstr>
      <vt:lpstr>阿爸父</vt:lpstr>
      <vt:lpstr>阿爸父</vt:lpstr>
      <vt:lpstr>PowerPoint Presentation</vt:lpstr>
      <vt:lpstr>PowerPoint Presentation</vt:lpstr>
      <vt:lpstr>PowerPoint Presentation</vt:lpstr>
      <vt:lpstr>感     恩     經</vt:lpstr>
      <vt:lpstr>PowerPoint Presentation</vt:lpstr>
      <vt:lpstr>PowerPoint Presentation</vt:lpstr>
      <vt:lpstr>成  聖  體  禮</vt:lpstr>
      <vt:lpstr>PowerPoint Presentation</vt:lpstr>
      <vt:lpstr>PowerPoint Presentation</vt:lpstr>
      <vt:lpstr>領   聖   體   禮</vt:lpstr>
      <vt:lpstr>PowerPoint Presentation</vt:lpstr>
      <vt:lpstr>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有一新誡命</vt:lpstr>
      <vt:lpstr>有一新誡命</vt:lpstr>
      <vt:lpstr>有一新誡命</vt:lpstr>
      <vt:lpstr>有一新誡命</vt:lpstr>
      <vt:lpstr>有一新誡命</vt:lpstr>
      <vt:lpstr>PowerPoint Presentation</vt:lpstr>
      <vt:lpstr>PowerPoint Presentation</vt:lpstr>
      <vt:lpstr>PowerPoint Presentation</vt:lpstr>
      <vt:lpstr>因相愛被認出是基督徒</vt:lpstr>
      <vt:lpstr>因相愛被認出是基督徒</vt:lpstr>
      <vt:lpstr>因相愛被認出是基督徒</vt:lpstr>
      <vt:lpstr>因相愛被認出是基督徒</vt:lpstr>
      <vt:lpstr>因相愛被認出是基督徒</vt:lpstr>
      <vt:lpstr>因相愛被認出是基督徒</vt:lpstr>
      <vt:lpstr>因相愛被認出是基督徒</vt:lpstr>
      <vt:lpstr>因相愛被認出是基督徒</vt:lpstr>
      <vt:lpstr>因相愛被認出是基督徒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Vivian Jen</cp:lastModifiedBy>
  <cp:revision>1</cp:revision>
  <dcterms:modified xsi:type="dcterms:W3CDTF">2026-09-11T10:07:01Z</dcterms:modified>
</cp:coreProperties>
</file>